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0"/>
  </p:notesMasterIdLst>
  <p:sldIdLst>
    <p:sldId id="347" r:id="rId3"/>
    <p:sldId id="350" r:id="rId4"/>
    <p:sldId id="296" r:id="rId5"/>
    <p:sldId id="351" r:id="rId6"/>
    <p:sldId id="352" r:id="rId7"/>
    <p:sldId id="353" r:id="rId8"/>
    <p:sldId id="345" r:id="rId9"/>
    <p:sldId id="358" r:id="rId10"/>
    <p:sldId id="359" r:id="rId11"/>
    <p:sldId id="360" r:id="rId12"/>
    <p:sldId id="362" r:id="rId13"/>
    <p:sldId id="363" r:id="rId14"/>
    <p:sldId id="364" r:id="rId15"/>
    <p:sldId id="365" r:id="rId16"/>
    <p:sldId id="366" r:id="rId17"/>
    <p:sldId id="367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 (1a-1d)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2432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did the writer’s feelings change during the game?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A.Sad—Happy	B.Angry—Sad		C.Thankful—Happy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does the underlined phrase “chase after” mean in paragraph 4?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A.Hear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from.	B.Check out.	C.Run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can we learn from the passage?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writer’s family often met over the winter.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writer hasn’t seen his cousin since the game.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writer is thankful for what his cousin did for him.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of the following best shows the structure of the passage?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②③④⑤⑥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①②③④⑤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⑥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③④⑤⑥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0304" y="423245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592913" y="15089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096000" y="25980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9856342" y="48480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4540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6047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Loving family members are important in life.Just as a writer once said,“Without family, man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world, and cannot live happily.” In my family, we all love each other, but sometimes misunderstandings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happen.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day, I was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homework in my room, and my brother came in.I was busy with homework, so I didn’t talk to him and just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working.But when I took a break, I found some messy drawings on my notebook.I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got angry and shouted at him.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3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0451" y="278758"/>
            <a:ext cx="11557571" cy="6033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“You can only make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I hate you,” I said.My brother began crying and tried to explain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.But I didn’t want to listen to it.We didn’t talk with each other.The silence 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沉默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after that lasted 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持续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for a long time between us.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solve the problem, my mother asked me to see what the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on my notebook.I looked at it.It said,“Happy birthday”.Then I felt very sorry.At that moment, I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how inconsiderate 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考虑不周的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 was.Although drawing on my notebook wasn’t right, my brother’s love was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said sorry to him, and he smiled back at me.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this, I knew how to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family members.We should not take misunderstandings to heart because our family members are the people who love us the most.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6803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.A.usual	B.perfect	C.lonely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.A.wasting	B.doing	C.raising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.A.forgot about	B.stopped	C.kept 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.A.suddenly	B.quietly	C.recently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.A.money	B.trouble	C.development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.A.him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B.herself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C.himself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.A.drawing	B.reading	C.dancing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.A.argued	B.realized	C.guessed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.A.silly	B.crazy	C.clear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.A.get up	B.get off	C.get on with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18477"/>
            <a:ext cx="452880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CBCAB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CABCC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80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43733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三、任务型阅读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根据其内容填空或回答问题。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题每题答案不超过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个单词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题须用完整句子回答。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family always has family dinners, as far as I can remember.When I was a little boy, my mother began to ask us to have family dinners at least once a week.Every Sunday, my mother would buy a lot of food and bring it to my grandma’s house.We would wait for more family members to arrive before eating together at the table—my grandma’s dinner table.In the past, I thought it was a silly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愚蠢的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tradition.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53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1738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now I find it fantastic to get together as a family.For me, dinner is not just a meal, but a good time to talk and play with my family.We can talk about anything and everything after a long week of school and work.Every time I sit at the dinner table, my grandma’s dinner table, I look around and see so many people who truly love me.It makes me feel so happy.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Finally, I understand the true meaning of this tradition.It’s not about the dinners or activities.It’s about family—a group of people who care about each other.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Now, I always look forward to Sunday.All the memories around my grandma’s dinner table will last forever.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0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7306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writer’s family members get together for dinner at least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the past, the writer thought the dinner table was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.Now the dinner table makes the writer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true meaning of this tradition is that dinner is not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 good time to be with our family.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 you like family dinners?Why or why not?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99056" y="1077854"/>
            <a:ext cx="195598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once a week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21063" y="1599077"/>
            <a:ext cx="21066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silly tradition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40418" y="2130574"/>
            <a:ext cx="21066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feel so happy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06209" y="2682619"/>
            <a:ext cx="17363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just a meal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441071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I do.Because it makes me happy./No, I don’t.Because it makes me uncomfortable/nervous.(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言之有理即可。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差不多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all of the students in the class passed the exam with excellent grades.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long and challenging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旅行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历程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the top of the mountain was very difficult but rewarding(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有回报的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have so much heavy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carry that I need someone to help 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place is very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 because I spent my childhood 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.Don’t tell such a bad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makes everyone feel uncomfortable.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46834" y="1360624"/>
            <a:ext cx="1241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Almost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58794" y="2429136"/>
            <a:ext cx="164019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journey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077869" y="3549019"/>
            <a:ext cx="13195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luggage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675628" y="4136247"/>
            <a:ext cx="167866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familiar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058633" y="4673583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joke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668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他们一大早起床去赶公交车。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 in the morning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bus.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在公路的尽头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他看见妈妈正站在冷风中等他。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road, he saw his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cold wind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57222" y="1837916"/>
            <a:ext cx="20794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up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10777" y="1837916"/>
            <a:ext cx="939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catch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76385" y="3014940"/>
            <a:ext cx="565892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the             end               of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76384" y="3491743"/>
            <a:ext cx="13997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standing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396129" y="3527219"/>
            <a:ext cx="25779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waiting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374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他快步走去问候妈妈。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walked quickly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他妈妈帮他把沉重的行李拉回房间里。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mother helped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 ________ ________ 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我和弟弟分享了我的书。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brother.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68021" y="1421017"/>
            <a:ext cx="1988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greet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04327" y="2606489"/>
            <a:ext cx="669125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pull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the         heavy    luggage        into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8699" y="4255267"/>
            <a:ext cx="61269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shared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my          books           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are going to the nature park.(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park?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train journey took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seven hours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journey take?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 uncle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busy cooking dinner in the kitchen.(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busy cooking dinner in the kitchen?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.Wenwen, favorite, her, snacks, bring, you, could (?)(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talked about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their school life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talk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61441" y="1341885"/>
            <a:ext cx="567976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you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to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7877" y="2441220"/>
            <a:ext cx="422423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long               did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4587" y="3540555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0454" y="4732265"/>
            <a:ext cx="682436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Could you bring Wenwen her favorite snacks?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4587" y="5776201"/>
            <a:ext cx="445987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did               they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7178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 was a boy, my family would sometimes get together at my aunt’s tiny house over the summer. Relatives(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亲戚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from all over the country would come to visit.Then our family connection would become deeper and we would know we are all one and a big, beautiful family.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these times, the adults would crowd together in the living room, around the kitchen table and on the front porch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门廊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talk and catch up on each other’s lives.All of us kids would be sent out to the front yard to play.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87504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 were the days before video games and smartphones, so we often ended up playing a good old-fashioned game of tag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捉人游戏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).I remember one of those times especially.I was the youngest and smallest of all the kids there, so I got caught first and couldn’t catch anyone else.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Although I tried my best to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chase after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brothers and sisters, they were all too fast for me and I became more and more sad.I finally lunged at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扑向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one of my brothers and fell face down into the dirt.I got up with tears in my eyes.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5182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I saw one of my cousins standing there.She started to run but was going much slower than before. I easily caught her.Then she turned to me, smiled and said,“I’m it!You’d better run!” I ran off laughing happily while she turned and started to chase one of my older brothers.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see now how her act of kindness that day saved me from sadness and brought me joy.It didn’t matter that we hardly ever saw each other.We were a family and she loved me.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24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500</TotalTime>
  <Words>938</Words>
  <Application>Microsoft Office PowerPoint</Application>
  <PresentationFormat>宽屏</PresentationFormat>
  <Paragraphs>113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69</cp:revision>
  <dcterms:created xsi:type="dcterms:W3CDTF">2021-07-19T03:09:34Z</dcterms:created>
  <dcterms:modified xsi:type="dcterms:W3CDTF">2025-09-15T06:03:27Z</dcterms:modified>
</cp:coreProperties>
</file>